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986" r:id="rId3"/>
    <p:sldId id="998" r:id="rId4"/>
    <p:sldId id="999" r:id="rId5"/>
    <p:sldId id="1000" r:id="rId6"/>
    <p:sldId id="997" r:id="rId7"/>
    <p:sldId id="992" r:id="rId8"/>
    <p:sldId id="994" r:id="rId9"/>
    <p:sldId id="995" r:id="rId10"/>
    <p:sldId id="1002" r:id="rId11"/>
    <p:sldId id="1003" r:id="rId12"/>
    <p:sldId id="1001" r:id="rId13"/>
    <p:sldId id="1004" r:id="rId14"/>
    <p:sldId id="996" r:id="rId15"/>
    <p:sldId id="1005" r:id="rId16"/>
    <p:sldId id="1006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8  At Christmas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竞赛思维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园地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ENGLISH  CONTEST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88" y="948597"/>
            <a:ext cx="11645674" cy="5072691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890137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动词过去式的变化规则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动词过去式是表示过去某个时间发生的动作或存在的状态。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动词过去式的变化规则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一般情况直接在动词原形后</a:t>
            </a:r>
            <a:r>
              <a:rPr lang="zh-CN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400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以不发音的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结尾的动词</a:t>
            </a:r>
            <a:r>
              <a:rPr lang="zh-CN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-d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以辅音</a:t>
            </a:r>
            <a:r>
              <a:rPr lang="zh-CN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字母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结尾的动词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400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以重读闭音节结尾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且末尾只有一个辅音字母的动词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双写辅音字母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400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不规则变化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有许多动词的过去式变化是不规则的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需要特殊记忆。如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400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went,do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400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did,have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400" b="1" dirty="0" err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had,eat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28" y="900095"/>
            <a:ext cx="1518864" cy="48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78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83407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became	B. began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1476010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“begin to do sth”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开始做某事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，这里指他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岁开始攀登最高和最具难度的山峰。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“become”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“become”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后常接名词或形容词，不接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do”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“turned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变得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“turn”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变得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讲时，后常接形容词，作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讲时，不符合此处语境。所以选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7790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47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83407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early		B. first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818" y="141277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根据语境，这里说他是最早去攀登这些高难度山峰的人之一。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the first people to do sth”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最早做某事的人之一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“early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the early people”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表达不太准确；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“soon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不久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是副词，不能修饰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“people”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0881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27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83407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successful	B. interested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popular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818" y="1450280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前文提到他是最早攀登这些高难度山峰的人之一，结合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“he was very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it”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可知，这里是说他非常成功。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successful at sth”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在某事上成功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“interested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interested in sth”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对某事感兴趣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，介词搭配不对；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“popular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受欢迎的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popular with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受某人欢迎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，此处语境不符。所以选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3950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1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 went on to climb many other mountains, including the famous K2 in the Himalayas. At the age of just 35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decided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climbing career. However, he continued to work as a mountain guide and photographer. He also wrote several books about his climbing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are read in all Italian schools.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14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4570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2038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shut		B. close			C. end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he continued to work as a mountain guide and photographer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他继续担任登山向导和摄影师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岁时决定结束他的攀登生涯。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“end one’s career”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结束某人的职业生涯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“shut”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通常用于关闭门窗、店铺等，不与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“career”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“close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关闭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的意思，但常用于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“close a deal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完成交易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11506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59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76470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2038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experiences	B. occupations		C. subjects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also wrote several books about his climbing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可知，他写的书是关于他的攀登经历的。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“climbing experiences”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攀登经历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“occupations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，他的职业是登山者、登山向导和摄影师等，书不是关于这些职业的，而是关于攀登经历的；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“subjects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“climbing subjects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攀登科目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不符合语境，这里强调的是经历。所以选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7134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40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216743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青少版官方真题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1.eps" descr="id:21474982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47891" y="980728"/>
            <a:ext cx="5294630" cy="8699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2885235"/>
            <a:ext cx="11485848" cy="361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been to the new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supermarket, Barbara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Richard, it’s great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this morning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couldn’t believe it’s so large when you get inside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there many people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really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was early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save money on your shopping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Yeah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week, there are special offers on one kind of food, like meat for example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fruit at the moment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next week it might be 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vegetables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suppose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what did you like best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19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one of the staff told me about the café, but I didn’t have enough time to go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don’t usually like the songs they hear in supermarkets, but I loved them there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had a problem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had to wait to pay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27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really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had to pay by cash, but I prefer using my credit card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shame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use the car park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found it easily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have to walk a long way to get to the supermarket, but at least anybody can park all 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97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surprised Richard when he went to the supermarket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Its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size.      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time it opens.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The number of people 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12053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4397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4611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week, there are discounts on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4611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meat		B. fruit			C. vegetables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4611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Richard like most about the supermarket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4611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The café.	B. The staff.		C. The music.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31543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7882" y="44179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50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1879600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problem did Richard have at the supermarket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1879600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He didn’t have any cash.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1879600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He had to wait before he could pay.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1879600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couldn’t use his credit card.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09836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Barbara say about the car park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It’s only for customers.	B. It’s quite far from the entrance.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It’s difficult to find.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8134" y="8453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340121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64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066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读一读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青少版官方真题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Walter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Bonatti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one of the greatest alpine mountain climbers of all time, was born in Italy in 1930. As a child, 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holidays in Bergamo with his uncles. He loved the mountains there, and at the age of 18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climb the highest and most difficult ones. He was one of the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to do this and he was very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82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07126" y="821049"/>
            <a:ext cx="7376160" cy="86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83407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travelled	B. went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1623" y="1404002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“spend holidays”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度过假期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“travelled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旅行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，是不及物动词，后面不能直接接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“his holidays”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“went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“to”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to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＋地点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表示去某地，此处不符合语境。所以选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“spent”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，表示他小时候和叔叔们在贝加莫度过假期。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12" y="8453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21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944</Words>
  <Application>Microsoft Office PowerPoint</Application>
  <PresentationFormat>自定义</PresentationFormat>
  <Paragraphs>70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2025-05-27T11:00:09Z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